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1" r:id="rId5"/>
    <p:sldId id="258" r:id="rId6"/>
    <p:sldId id="260" r:id="rId7"/>
    <p:sldId id="263" r:id="rId8"/>
    <p:sldId id="269" r:id="rId9"/>
    <p:sldId id="264" r:id="rId10"/>
    <p:sldId id="262" r:id="rId11"/>
    <p:sldId id="261" r:id="rId12"/>
    <p:sldId id="259" r:id="rId13"/>
    <p:sldId id="270" r:id="rId14"/>
    <p:sldId id="265" r:id="rId15"/>
    <p:sldId id="266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28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16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8229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4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4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7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98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07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77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9429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85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08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09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35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433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7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03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95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06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5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239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13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1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463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6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64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12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62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97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76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092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5A1C-74B1-4D84-937D-9481ABA790F2}" type="datetimeFigureOut">
              <a:rPr lang="zh-TW" altLang="en-US" smtClean="0"/>
              <a:t>2020/6/8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8B3E9-0FD4-4C3B-922B-BADD9F09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90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8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6/8/2020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07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6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22.gif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8.gif"/><Relationship Id="rId7" Type="http://schemas.openxmlformats.org/officeDocument/2006/relationships/image" Target="../media/image27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3.gif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ãjob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8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61" y="3489809"/>
            <a:ext cx="3060777" cy="33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5" y="150653"/>
            <a:ext cx="3738955" cy="319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內容版面配置區 3">
            <a:extLst>
              <a:ext uri="{FF2B5EF4-FFF2-40B4-BE49-F238E27FC236}">
                <a16:creationId xmlns="" xmlns:a16="http://schemas.microsoft.com/office/drawing/2014/main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4736668" y="150653"/>
            <a:ext cx="2400191" cy="3680368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98" y="0"/>
            <a:ext cx="3487242" cy="39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4" y="3347461"/>
            <a:ext cx="3326498" cy="36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832841" y="150653"/>
            <a:ext cx="211257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cook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78788" y="0"/>
            <a:ext cx="306162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teacher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310444" y="6006273"/>
            <a:ext cx="268529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doctor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063020" y="6027003"/>
            <a:ext cx="24294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nurse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604820" y="1994338"/>
            <a:ext cx="306162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student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222859" y="949568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1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7153547" y="813968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2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11347713" y="1389586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3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298367" y="5353801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4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6444099" y="5308061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5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pic>
        <p:nvPicPr>
          <p:cNvPr id="21" name="Picture 4" descr="farmer 2D animation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678" y="-37478"/>
            <a:ext cx="3618320" cy="723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9188631" y="5975444"/>
            <a:ext cx="293949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farmer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10303653" y="5256502"/>
            <a:ext cx="709448" cy="71894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/>
                </a:solidFill>
              </a:rPr>
              <a:t>6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3">
            <a:extLst>
              <a:ext uri="{FF2B5EF4-FFF2-40B4-BE49-F238E27FC236}">
                <a16:creationId xmlns="" xmlns:a16="http://schemas.microsoft.com/office/drawing/2014/main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4736668" y="150653"/>
            <a:ext cx="2400191" cy="3680368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20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61" y="3489809"/>
            <a:ext cx="3060777" cy="33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5" y="150653"/>
            <a:ext cx="3738955" cy="319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2" y="3331607"/>
            <a:ext cx="3326498" cy="36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1832841" y="150653"/>
            <a:ext cx="2112579" cy="1517857"/>
            <a:chOff x="1832841" y="150653"/>
            <a:chExt cx="2112579" cy="1517857"/>
          </a:xfrm>
        </p:grpSpPr>
        <p:sp>
          <p:nvSpPr>
            <p:cNvPr id="9" name="文字方塊 8"/>
            <p:cNvSpPr txBox="1"/>
            <p:nvPr/>
          </p:nvSpPr>
          <p:spPr>
            <a:xfrm>
              <a:off x="1832841" y="150653"/>
              <a:ext cx="2112579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 cook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橢圓 14"/>
            <p:cNvSpPr/>
            <p:nvPr/>
          </p:nvSpPr>
          <p:spPr>
            <a:xfrm>
              <a:off x="2222859" y="949568"/>
              <a:ext cx="709448" cy="718942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prstClr val="black"/>
                  </a:solidFill>
                </a:rPr>
                <a:t>1</a:t>
              </a:r>
              <a:endParaRPr lang="zh-TW" altLang="en-US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4978788" y="0"/>
            <a:ext cx="3061626" cy="1532910"/>
            <a:chOff x="4978788" y="0"/>
            <a:chExt cx="3061626" cy="1532910"/>
          </a:xfrm>
        </p:grpSpPr>
        <p:sp>
          <p:nvSpPr>
            <p:cNvPr id="11" name="文字方塊 10"/>
            <p:cNvSpPr txBox="1"/>
            <p:nvPr/>
          </p:nvSpPr>
          <p:spPr>
            <a:xfrm>
              <a:off x="4978788" y="0"/>
              <a:ext cx="3061626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 teacher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橢圓 15"/>
            <p:cNvSpPr/>
            <p:nvPr/>
          </p:nvSpPr>
          <p:spPr>
            <a:xfrm>
              <a:off x="7153547" y="813968"/>
              <a:ext cx="709448" cy="718942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prstClr val="black"/>
                  </a:solidFill>
                </a:rPr>
                <a:t>2</a:t>
              </a:r>
              <a:endParaRPr lang="zh-TW" altLang="en-US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8604820" y="1389586"/>
            <a:ext cx="3452341" cy="1435749"/>
            <a:chOff x="8604820" y="1389586"/>
            <a:chExt cx="3452341" cy="1435749"/>
          </a:xfrm>
        </p:grpSpPr>
        <p:sp>
          <p:nvSpPr>
            <p:cNvPr id="14" name="文字方塊 13"/>
            <p:cNvSpPr txBox="1"/>
            <p:nvPr/>
          </p:nvSpPr>
          <p:spPr>
            <a:xfrm>
              <a:off x="8604820" y="1994338"/>
              <a:ext cx="3061626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 student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11347713" y="1389586"/>
              <a:ext cx="709448" cy="718942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prstClr val="black"/>
                  </a:solidFill>
                </a:rPr>
                <a:t>3</a:t>
              </a:r>
              <a:endParaRPr lang="zh-TW" altLang="en-US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310444" y="5353801"/>
            <a:ext cx="2685295" cy="1483469"/>
            <a:chOff x="1310444" y="5353801"/>
            <a:chExt cx="2685295" cy="1483469"/>
          </a:xfrm>
        </p:grpSpPr>
        <p:sp>
          <p:nvSpPr>
            <p:cNvPr id="12" name="文字方塊 11"/>
            <p:cNvSpPr txBox="1"/>
            <p:nvPr/>
          </p:nvSpPr>
          <p:spPr>
            <a:xfrm>
              <a:off x="1310444" y="6006273"/>
              <a:ext cx="2685295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 doctor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" name="橢圓 17"/>
            <p:cNvSpPr/>
            <p:nvPr/>
          </p:nvSpPr>
          <p:spPr>
            <a:xfrm>
              <a:off x="2298367" y="5353801"/>
              <a:ext cx="709448" cy="718942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prstClr val="black"/>
                  </a:solidFill>
                </a:rPr>
                <a:t>4</a:t>
              </a:r>
              <a:endParaRPr lang="zh-TW" altLang="en-US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5063020" y="5308061"/>
            <a:ext cx="2429449" cy="1549939"/>
            <a:chOff x="5063020" y="5308061"/>
            <a:chExt cx="2429449" cy="1549939"/>
          </a:xfrm>
        </p:grpSpPr>
        <p:sp>
          <p:nvSpPr>
            <p:cNvPr id="13" name="文字方塊 12"/>
            <p:cNvSpPr txBox="1"/>
            <p:nvPr/>
          </p:nvSpPr>
          <p:spPr>
            <a:xfrm>
              <a:off x="5063020" y="6027003"/>
              <a:ext cx="2429449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 nurse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6444099" y="5308061"/>
              <a:ext cx="709448" cy="718942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prstClr val="black"/>
                  </a:solidFill>
                </a:rPr>
                <a:t>5</a:t>
              </a:r>
              <a:endParaRPr lang="zh-TW" altLang="en-US" sz="40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4" descr="farmer 2D animati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54" y="0"/>
            <a:ext cx="3618320" cy="723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群組 28"/>
          <p:cNvGrpSpPr/>
          <p:nvPr/>
        </p:nvGrpSpPr>
        <p:grpSpPr>
          <a:xfrm>
            <a:off x="8282617" y="5287331"/>
            <a:ext cx="2939492" cy="1570669"/>
            <a:chOff x="8282617" y="5287331"/>
            <a:chExt cx="2939492" cy="1570669"/>
          </a:xfrm>
        </p:grpSpPr>
        <p:sp>
          <p:nvSpPr>
            <p:cNvPr id="22" name="文字方塊 21"/>
            <p:cNvSpPr txBox="1"/>
            <p:nvPr/>
          </p:nvSpPr>
          <p:spPr>
            <a:xfrm>
              <a:off x="8282617" y="6027003"/>
              <a:ext cx="2939492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a farmer</a:t>
              </a:r>
              <a:endParaRPr lang="zh-TW" altLang="en-US" sz="48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橢圓 22"/>
            <p:cNvSpPr/>
            <p:nvPr/>
          </p:nvSpPr>
          <p:spPr>
            <a:xfrm>
              <a:off x="9349898" y="5287331"/>
              <a:ext cx="709448" cy="718942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 smtClean="0">
                  <a:solidFill>
                    <a:prstClr val="black"/>
                  </a:solidFill>
                </a:rPr>
                <a:t>6</a:t>
              </a:r>
              <a:endParaRPr lang="zh-TW" altLang="en-US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9460793" y="1772119"/>
            <a:ext cx="3455276" cy="3671145"/>
            <a:chOff x="9460793" y="1772119"/>
            <a:chExt cx="3455276" cy="3671145"/>
          </a:xfrm>
        </p:grpSpPr>
        <p:pic>
          <p:nvPicPr>
            <p:cNvPr id="25" name="Picture 2" descr="ãboom gifãçåçæå°çµæ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0793" y="1772119"/>
              <a:ext cx="3455276" cy="3455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群組 29"/>
            <p:cNvGrpSpPr/>
            <p:nvPr/>
          </p:nvGrpSpPr>
          <p:grpSpPr>
            <a:xfrm>
              <a:off x="10312829" y="3085223"/>
              <a:ext cx="1818559" cy="2358041"/>
              <a:chOff x="10312829" y="3085223"/>
              <a:chExt cx="1818559" cy="2358041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11158817" y="3085223"/>
                <a:ext cx="709448" cy="718942"/>
              </a:xfrm>
              <a:prstGeom prst="ellipse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4000" b="1" dirty="0" smtClean="0">
                    <a:solidFill>
                      <a:prstClr val="black"/>
                    </a:solidFill>
                  </a:rPr>
                  <a:t>7</a:t>
                </a:r>
                <a:endParaRPr lang="zh-TW" altLang="en-US" sz="40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文字方塊 26"/>
              <p:cNvSpPr txBox="1"/>
              <p:nvPr/>
            </p:nvSpPr>
            <p:spPr>
              <a:xfrm>
                <a:off x="10312829" y="4612267"/>
                <a:ext cx="1818559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4800" b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Boom!</a:t>
                </a:r>
                <a:endParaRPr lang="zh-TW" altLang="en-US" sz="48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pic>
        <p:nvPicPr>
          <p:cNvPr id="6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98" y="0"/>
            <a:ext cx="3487242" cy="39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82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7816" t="21379" r="10805" b="20230"/>
          <a:stretch/>
        </p:blipFill>
        <p:spPr>
          <a:xfrm>
            <a:off x="1119351" y="0"/>
            <a:ext cx="9538139" cy="68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ãpokers card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8" y="1556791"/>
            <a:ext cx="5325915" cy="511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71490" y="141890"/>
            <a:ext cx="10105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latin typeface="Comic Sans MS" panose="030F0702030302020204" pitchFamily="66" charset="0"/>
              </a:rPr>
              <a:t>Let’s play the card games!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794937" y="2282005"/>
            <a:ext cx="520787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Role call </a:t>
            </a:r>
          </a:p>
          <a:p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(Who is a _____?</a:t>
            </a:r>
          </a:p>
          <a:p>
            <a:r>
              <a:rPr lang="en-US" altLang="zh-TW" sz="44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I’m a ______.)</a:t>
            </a:r>
          </a:p>
          <a:p>
            <a:r>
              <a:rPr lang="en-US" altLang="zh-TW" sz="4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2. Matching 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89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アニメ「鬼滅の刃」特集 花江夏樹＆鬼頭明里インタビュー - コミック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15" y="0"/>
            <a:ext cx="4439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xmlns="" id="{DDF4E3F1-82F9-40D8-A75A-631B8A60ADA5}"/>
              </a:ext>
            </a:extLst>
          </p:cNvPr>
          <p:cNvSpPr/>
          <p:nvPr/>
        </p:nvSpPr>
        <p:spPr>
          <a:xfrm>
            <a:off x="3368520" y="250241"/>
            <a:ext cx="5024761" cy="1381588"/>
          </a:xfrm>
          <a:prstGeom prst="wedgeEllipseCallout">
            <a:avLst>
              <a:gd name="adj1" fmla="val -41349"/>
              <a:gd name="adj2" fmla="val 87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Did you finish your </a:t>
            </a:r>
            <a:r>
              <a:rPr lang="en-US" altLang="zh-TW" sz="3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homework</a:t>
            </a:r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?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0" name="Picture 6" descr="みかん」おしゃれまとめの人気アイデア｜Pinterest｜みかん（画像あり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86" y="2497311"/>
            <a:ext cx="3628103" cy="436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想法泡泡: 雲朵 5">
            <a:extLst>
              <a:ext uri="{FF2B5EF4-FFF2-40B4-BE49-F238E27FC236}">
                <a16:creationId xmlns:a16="http://schemas.microsoft.com/office/drawing/2014/main" xmlns="" id="{EEB25BF2-0590-47B9-859F-1572F6B704C0}"/>
              </a:ext>
            </a:extLst>
          </p:cNvPr>
          <p:cNvSpPr/>
          <p:nvPr/>
        </p:nvSpPr>
        <p:spPr>
          <a:xfrm>
            <a:off x="7865128" y="1886322"/>
            <a:ext cx="4326872" cy="1482570"/>
          </a:xfrm>
          <a:prstGeom prst="cloudCallout">
            <a:avLst>
              <a:gd name="adj1" fmla="val -9059"/>
              <a:gd name="adj2" fmla="val 88620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Of course!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bs Song for Kids  What Do You Do  Occupations  Kindergarten Preschool ESL  Fun Kids Engli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7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3" y="2834016"/>
            <a:ext cx="4503581" cy="38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834016"/>
            <a:ext cx="3596618" cy="39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4" y="-845071"/>
            <a:ext cx="10058400" cy="542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3" y="2808833"/>
            <a:ext cx="5473557" cy="42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46" y="2808833"/>
            <a:ext cx="3754274" cy="41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3" y="-227619"/>
            <a:ext cx="10058400" cy="468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6" y="-234552"/>
            <a:ext cx="10058400" cy="4510086"/>
          </a:xfrm>
          <a:prstGeom prst="rect">
            <a:avLst/>
          </a:prstGeom>
        </p:spPr>
      </p:pic>
      <p:pic>
        <p:nvPicPr>
          <p:cNvPr id="1028" name="Picture 4" descr="farmer 2D animati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" y="-2194035"/>
            <a:ext cx="47625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man farmer&quot; Emotic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86" y="2819509"/>
            <a:ext cx="3735114" cy="373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3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2" y="2774731"/>
            <a:ext cx="3913766" cy="424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77" y="2443654"/>
            <a:ext cx="4641614" cy="50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4" y="-703182"/>
            <a:ext cx="10058400" cy="51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447705"/>
            <a:ext cx="3053041" cy="42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37" y="2399717"/>
            <a:ext cx="3883896" cy="44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9" y="-489570"/>
            <a:ext cx="10058400" cy="43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4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male teach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22" y="2678058"/>
            <a:ext cx="4179942" cy="41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3">
            <a:extLst>
              <a:ext uri="{FF2B5EF4-FFF2-40B4-BE49-F238E27FC236}">
                <a16:creationId xmlns="" xmlns:a16="http://schemas.microsoft.com/office/drawing/2014/main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6436049" y="2294763"/>
            <a:ext cx="2975964" cy="4563237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4" y="-568398"/>
            <a:ext cx="10058400" cy="4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69</Words>
  <Application>Microsoft Office PowerPoint</Application>
  <PresentationFormat>寬螢幕</PresentationFormat>
  <Paragraphs>33</Paragraphs>
  <Slides>13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13</vt:i4>
      </vt:variant>
    </vt:vector>
  </HeadingPairs>
  <TitlesOfParts>
    <vt:vector size="26" baseType="lpstr">
      <vt:lpstr>微軟正黑體</vt:lpstr>
      <vt:lpstr>新細明體</vt:lpstr>
      <vt:lpstr>標楷體</vt:lpstr>
      <vt:lpstr>Arial</vt:lpstr>
      <vt:lpstr>Calibri</vt:lpstr>
      <vt:lpstr>Calibri Light</vt:lpstr>
      <vt:lpstr>Comic Sans MS</vt:lpstr>
      <vt:lpstr>Rockwell</vt:lpstr>
      <vt:lpstr>Rockwell Condensed</vt:lpstr>
      <vt:lpstr>Wingdings</vt:lpstr>
      <vt:lpstr>Office 佈景主題</vt:lpstr>
      <vt:lpstr>1_Office 佈景主題</vt:lpstr>
      <vt:lpstr>2_木刻字型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20</cp:revision>
  <dcterms:created xsi:type="dcterms:W3CDTF">2018-05-23T09:07:07Z</dcterms:created>
  <dcterms:modified xsi:type="dcterms:W3CDTF">2020-06-08T00:27:15Z</dcterms:modified>
</cp:coreProperties>
</file>